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8" r:id="rId3"/>
    <p:sldId id="309" r:id="rId4"/>
    <p:sldId id="310" r:id="rId5"/>
    <p:sldId id="311" r:id="rId6"/>
    <p:sldId id="313" r:id="rId7"/>
    <p:sldId id="314" r:id="rId8"/>
    <p:sldId id="315" r:id="rId9"/>
    <p:sldId id="316" r:id="rId10"/>
    <p:sldId id="317" r:id="rId11"/>
    <p:sldId id="318" r:id="rId12"/>
    <p:sldId id="320" r:id="rId13"/>
    <p:sldId id="319" r:id="rId14"/>
    <p:sldId id="321" r:id="rId15"/>
    <p:sldId id="357" r:id="rId16"/>
    <p:sldId id="323" r:id="rId17"/>
    <p:sldId id="325" r:id="rId18"/>
    <p:sldId id="326" r:id="rId19"/>
    <p:sldId id="327" r:id="rId20"/>
    <p:sldId id="358" r:id="rId21"/>
    <p:sldId id="264" r:id="rId22"/>
    <p:sldId id="328" r:id="rId23"/>
    <p:sldId id="329" r:id="rId24"/>
    <p:sldId id="330" r:id="rId25"/>
    <p:sldId id="331" r:id="rId26"/>
    <p:sldId id="333" r:id="rId27"/>
    <p:sldId id="359" r:id="rId28"/>
    <p:sldId id="334" r:id="rId29"/>
    <p:sldId id="335" r:id="rId30"/>
    <p:sldId id="336" r:id="rId31"/>
    <p:sldId id="338" r:id="rId32"/>
    <p:sldId id="339" r:id="rId33"/>
    <p:sldId id="360" r:id="rId34"/>
    <p:sldId id="340" r:id="rId35"/>
    <p:sldId id="341" r:id="rId36"/>
    <p:sldId id="344" r:id="rId37"/>
    <p:sldId id="342" r:id="rId38"/>
    <p:sldId id="343" r:id="rId39"/>
    <p:sldId id="345" r:id="rId40"/>
    <p:sldId id="347" r:id="rId41"/>
    <p:sldId id="348" r:id="rId42"/>
    <p:sldId id="349" r:id="rId43"/>
    <p:sldId id="350" r:id="rId44"/>
    <p:sldId id="351" r:id="rId45"/>
    <p:sldId id="354" r:id="rId46"/>
    <p:sldId id="352" r:id="rId47"/>
    <p:sldId id="353" r:id="rId48"/>
    <p:sldId id="332" r:id="rId49"/>
    <p:sldId id="355" r:id="rId50"/>
    <p:sldId id="356" r:id="rId51"/>
    <p:sldId id="322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CCA85-EA83-4D23-ABCA-1792FEC62961}" v="24" dt="2022-03-28T14:58:41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ýna Ošlejšková" userId="1086824e-3200-4f55-b55b-0f47693910c9" providerId="ADAL" clId="{0D3CCA85-EA83-4D23-ABCA-1792FEC62961}"/>
    <pc:docChg chg="addSld modSld">
      <pc:chgData name="Kristýna Ošlejšková" userId="1086824e-3200-4f55-b55b-0f47693910c9" providerId="ADAL" clId="{0D3CCA85-EA83-4D23-ABCA-1792FEC62961}" dt="2022-03-28T14:58:41.239" v="40" actId="1076"/>
      <pc:docMkLst>
        <pc:docMk/>
      </pc:docMkLst>
      <pc:sldChg chg="addSp delSp modSp add mod">
        <pc:chgData name="Kristýna Ošlejšková" userId="1086824e-3200-4f55-b55b-0f47693910c9" providerId="ADAL" clId="{0D3CCA85-EA83-4D23-ABCA-1792FEC62961}" dt="2022-03-28T14:58:41.239" v="40" actId="1076"/>
        <pc:sldMkLst>
          <pc:docMk/>
          <pc:sldMk cId="4131122545" sldId="356"/>
        </pc:sldMkLst>
        <pc:spChg chg="mod">
          <ac:chgData name="Kristýna Ošlejšková" userId="1086824e-3200-4f55-b55b-0f47693910c9" providerId="ADAL" clId="{0D3CCA85-EA83-4D23-ABCA-1792FEC62961}" dt="2022-03-28T14:56:13.182" v="16" actId="20577"/>
          <ac:spMkLst>
            <pc:docMk/>
            <pc:sldMk cId="4131122545" sldId="356"/>
            <ac:spMk id="5" creationId="{C47039B6-4D31-458A-B3A7-6DF1DE102385}"/>
          </ac:spMkLst>
        </pc:spChg>
        <pc:spChg chg="mod">
          <ac:chgData name="Kristýna Ošlejšková" userId="1086824e-3200-4f55-b55b-0f47693910c9" providerId="ADAL" clId="{0D3CCA85-EA83-4D23-ABCA-1792FEC62961}" dt="2022-03-28T14:56:17.393" v="17" actId="1076"/>
          <ac:spMkLst>
            <pc:docMk/>
            <pc:sldMk cId="4131122545" sldId="356"/>
            <ac:spMk id="6" creationId="{38948799-B20E-498D-903F-5CB2BF9210B8}"/>
          </ac:spMkLst>
        </pc:spChg>
        <pc:picChg chg="add mod">
          <ac:chgData name="Kristýna Ošlejšková" userId="1086824e-3200-4f55-b55b-0f47693910c9" providerId="ADAL" clId="{0D3CCA85-EA83-4D23-ABCA-1792FEC62961}" dt="2022-03-28T14:58:41.239" v="40" actId="1076"/>
          <ac:picMkLst>
            <pc:docMk/>
            <pc:sldMk cId="4131122545" sldId="356"/>
            <ac:picMk id="1026" creationId="{BB8EB0F3-CCFC-47E1-9634-564E18DD9B05}"/>
          </ac:picMkLst>
        </pc:picChg>
        <pc:picChg chg="add mod">
          <ac:chgData name="Kristýna Ošlejšková" userId="1086824e-3200-4f55-b55b-0f47693910c9" providerId="ADAL" clId="{0D3CCA85-EA83-4D23-ABCA-1792FEC62961}" dt="2022-03-28T14:58:37.776" v="39" actId="1076"/>
          <ac:picMkLst>
            <pc:docMk/>
            <pc:sldMk cId="4131122545" sldId="356"/>
            <ac:picMk id="1028" creationId="{7C565036-9623-4655-A62F-E0794982483A}"/>
          </ac:picMkLst>
        </pc:picChg>
        <pc:picChg chg="add mod">
          <ac:chgData name="Kristýna Ošlejšková" userId="1086824e-3200-4f55-b55b-0f47693910c9" providerId="ADAL" clId="{0D3CCA85-EA83-4D23-ABCA-1792FEC62961}" dt="2022-03-28T14:57:20.112" v="25" actId="1076"/>
          <ac:picMkLst>
            <pc:docMk/>
            <pc:sldMk cId="4131122545" sldId="356"/>
            <ac:picMk id="1030" creationId="{1F66D4CE-3D92-4600-BAC8-42E5BC14917E}"/>
          </ac:picMkLst>
        </pc:picChg>
        <pc:picChg chg="add del mod">
          <ac:chgData name="Kristýna Ošlejšková" userId="1086824e-3200-4f55-b55b-0f47693910c9" providerId="ADAL" clId="{0D3CCA85-EA83-4D23-ABCA-1792FEC62961}" dt="2022-03-28T14:57:56.657" v="29" actId="478"/>
          <ac:picMkLst>
            <pc:docMk/>
            <pc:sldMk cId="4131122545" sldId="356"/>
            <ac:picMk id="1032" creationId="{8A969CF8-ADB2-437A-BB65-6CF105FC4A02}"/>
          </ac:picMkLst>
        </pc:picChg>
        <pc:picChg chg="add mod">
          <ac:chgData name="Kristýna Ošlejšková" userId="1086824e-3200-4f55-b55b-0f47693910c9" providerId="ADAL" clId="{0D3CCA85-EA83-4D23-ABCA-1792FEC62961}" dt="2022-03-28T14:58:33.560" v="38" actId="1076"/>
          <ac:picMkLst>
            <pc:docMk/>
            <pc:sldMk cId="4131122545" sldId="356"/>
            <ac:picMk id="1034" creationId="{5F84009E-C4C3-439D-9613-659A99CC09AA}"/>
          </ac:picMkLst>
        </pc:picChg>
        <pc:picChg chg="add mod">
          <ac:chgData name="Kristýna Ošlejšková" userId="1086824e-3200-4f55-b55b-0f47693910c9" providerId="ADAL" clId="{0D3CCA85-EA83-4D23-ABCA-1792FEC62961}" dt="2022-03-28T14:58:30.463" v="37" actId="1076"/>
          <ac:picMkLst>
            <pc:docMk/>
            <pc:sldMk cId="4131122545" sldId="356"/>
            <ac:picMk id="1036" creationId="{15E779E7-08BF-4608-99B1-21BECFB000C0}"/>
          </ac:picMkLst>
        </pc:picChg>
        <pc:picChg chg="del">
          <ac:chgData name="Kristýna Ošlejšková" userId="1086824e-3200-4f55-b55b-0f47693910c9" providerId="ADAL" clId="{0D3CCA85-EA83-4D23-ABCA-1792FEC62961}" dt="2022-03-28T14:56:20.334" v="18" actId="478"/>
          <ac:picMkLst>
            <pc:docMk/>
            <pc:sldMk cId="4131122545" sldId="356"/>
            <ac:picMk id="15362" creationId="{FDD5E25A-47D4-4527-86AF-3C4A5CBDCF34}"/>
          </ac:picMkLst>
        </pc:picChg>
        <pc:picChg chg="del">
          <ac:chgData name="Kristýna Ošlejšková" userId="1086824e-3200-4f55-b55b-0f47693910c9" providerId="ADAL" clId="{0D3CCA85-EA83-4D23-ABCA-1792FEC62961}" dt="2022-03-28T14:56:20.334" v="18" actId="478"/>
          <ac:picMkLst>
            <pc:docMk/>
            <pc:sldMk cId="4131122545" sldId="356"/>
            <ac:picMk id="15366" creationId="{3C2E2978-D987-4DC3-A125-0684B5D107D4}"/>
          </ac:picMkLst>
        </pc:picChg>
        <pc:picChg chg="del">
          <ac:chgData name="Kristýna Ošlejšková" userId="1086824e-3200-4f55-b55b-0f47693910c9" providerId="ADAL" clId="{0D3CCA85-EA83-4D23-ABCA-1792FEC62961}" dt="2022-03-28T14:56:20.334" v="18" actId="478"/>
          <ac:picMkLst>
            <pc:docMk/>
            <pc:sldMk cId="4131122545" sldId="356"/>
            <ac:picMk id="15372" creationId="{2FAD2E77-8F9F-4F05-AE1E-5849241BF5F0}"/>
          </ac:picMkLst>
        </pc:picChg>
        <pc:picChg chg="del">
          <ac:chgData name="Kristýna Ošlejšková" userId="1086824e-3200-4f55-b55b-0f47693910c9" providerId="ADAL" clId="{0D3CCA85-EA83-4D23-ABCA-1792FEC62961}" dt="2022-03-28T14:56:20.334" v="18" actId="478"/>
          <ac:picMkLst>
            <pc:docMk/>
            <pc:sldMk cId="4131122545" sldId="356"/>
            <ac:picMk id="15374" creationId="{3F9BF225-18B5-4901-891A-1333C31A22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FE55A-70BF-40B1-A282-637227BC88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99227EE-C3D8-4825-907B-9EB33A8BF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950A0D-9981-49C3-813B-2487A7CC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2CEDE5-71C7-401C-91A4-F63880E72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55B841-8511-41FB-A98B-9DF7A1D2B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57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4004C-636F-4A6B-A976-10E2A5B7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2ADFDDF-1B82-4C4A-A6C4-E87437E8D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82AD79-41B6-4578-AA40-80F1F9214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3483AA-47C6-4E66-A56C-63A851548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29D635-0C10-49E1-AD0E-A971AA87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579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AB50AF-231F-47F9-B2C8-BBDC4DCADE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66C7CE-EE6C-47E7-B245-210E811B9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B87591-21A9-45F8-A663-80D04541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B3B576-412F-4419-9857-92C006645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D8CFD0-D4FD-4122-9DDF-DD44D4D3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84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BB09C0-B681-4BAA-AFA7-EA3966BC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DF0D45-16A7-4F42-8D16-85D345217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1BF781-F08B-4BA0-931D-BED5DA88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367692-E2FA-4DA9-BA53-33EADC179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52E70A-3682-4006-A92A-B64777FC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19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7DD766-7B8C-4B0A-B991-58D27C08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7983B29-B2A2-416F-92AC-A166ECE5A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3CAD8B-F004-493D-888A-BB031908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2DA297-D3E5-40C5-A4D1-43AAD79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9638FB-C273-4464-A7EF-4B91F5E0F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22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A2C4F-1472-4CC4-831C-31D6A055A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C057EC-1BDF-44CE-9F58-184329DB7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3BD410-164A-4A2A-9E40-81E6C687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E1FE68-7015-4AF0-B42F-666DFD34E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0CFC5B-CC2F-4D2F-B3C8-B29B1FC8E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6C60925-2BED-4FA4-A9BE-F165A748E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93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BA6926-F283-4A81-AC34-27D639F83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4059247-88F8-4A6F-9729-26ADF553A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516A09-C2A3-4904-9B90-0BCD7DF59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39703D3-1CBF-4671-97A3-99CF5ED3B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3B5BB09-9B68-4982-AA17-7CCCD647E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19E53CA-186F-41DB-915D-F92765D33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B691DB5-738C-4741-99C8-C649CB75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DE40FF8-7BC7-4447-BAAB-69E7C859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672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93EC2-2D3D-4DE6-86F1-42B1F587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26430A1-9424-4E23-938A-79C68BE4B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082779D-E14F-4568-8E3B-73F8721D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EDFAC85-E6D7-43E1-9BFA-B0A884D03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12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D141587-EDA2-4A7D-AC75-152D8EAC9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A6D7B5C-29CF-4264-A963-CDBC8B46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4C229FF-FF2D-4593-BFE9-5DC4EB22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821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685256-4DFF-415C-95D6-5BB1631DD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98C4FA-FCEF-4E10-8B48-0B55E44A0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181A3F-730E-4306-AAF5-DDF3BE827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7E8DCB-4C5F-4B4B-9FAF-6287DAA94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FE916D-BE79-4716-B3D4-F81C56CC8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8221F5-6713-486B-917D-649BF809F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54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8EE37D-3E71-4A0D-97DE-D4DCC03B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88A081-36EC-4048-8D76-1F50236A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B917350-958C-454F-ADAC-1DEABAB9B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CB7B38D-6418-4FF6-AD84-C7AD0B2C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D2D66F-F4D6-441A-B988-7385919A5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C6C789-5471-4538-B40B-9CB546373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58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36CEE17-84F7-4291-A707-4EA803423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BA1DC7-EA3E-4981-B44F-39A1CDBFF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CB650F-5509-4DD6-B837-0C1232EB1E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1FF8B-7923-42AD-80CC-FC83CBCCC9B2}" type="datetimeFigureOut">
              <a:rPr lang="cs-CZ" smtClean="0"/>
              <a:t>21.04.2024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374B41-5547-49D5-A2AC-4A3FFF9E1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4E1F09-61D7-4234-B68D-20B5B32BC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F924A-82D1-4723-BB04-E1C9534F40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235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věty černého bezu: jak využít, co tu roste zadarmo - Vitalia.cz">
            <a:extLst>
              <a:ext uri="{FF2B5EF4-FFF2-40B4-BE49-F238E27FC236}">
                <a16:creationId xmlns:a16="http://schemas.microsoft.com/office/drawing/2014/main" id="{049763E4-AAF0-040A-743C-5DBB992F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57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BEZ ČERNÝ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196" name="Picture 4" descr="Bez černý, bobule, kuličky, plody - recepty, zpracování: sušení, džem,  šťáva - Bylinky pro všechny">
            <a:extLst>
              <a:ext uri="{FF2B5EF4-FFF2-40B4-BE49-F238E27FC236}">
                <a16:creationId xmlns:a16="http://schemas.microsoft.com/office/drawing/2014/main" id="{1572C0C9-D6F5-F3C4-A85D-0F305EC18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868" y="1"/>
            <a:ext cx="2972132" cy="22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7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JITROCEL KOPINATÝ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42" name="Picture 2" descr="Jitrocel kopinatý – Wikipedie">
            <a:extLst>
              <a:ext uri="{FF2B5EF4-FFF2-40B4-BE49-F238E27FC236}">
                <a16:creationId xmlns:a16="http://schemas.microsoft.com/office/drawing/2014/main" id="{ABB606AB-48DB-42A0-800C-41AAE478F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itrocel kopinatý — Kouzelné bylinky — Česká televize">
            <a:extLst>
              <a:ext uri="{FF2B5EF4-FFF2-40B4-BE49-F238E27FC236}">
                <a16:creationId xmlns:a16="http://schemas.microsoft.com/office/drawing/2014/main" id="{5083C286-F837-4F40-A806-12457E313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654" y="581487"/>
            <a:ext cx="7512540" cy="422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ylinkový speciál: Jitrocel kopinatý - Vitalia.cz">
            <a:extLst>
              <a:ext uri="{FF2B5EF4-FFF2-40B4-BE49-F238E27FC236}">
                <a16:creationId xmlns:a16="http://schemas.microsoft.com/office/drawing/2014/main" id="{7362D7E7-C7AA-49AC-8A57-D20BB18D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9136" y="4786748"/>
            <a:ext cx="3533313" cy="20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6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KOPRETINA BÍLÁ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266" name="Picture 2" descr="Kopretina bílá (Leucanthemum vulgare) | Kytky k jídlu">
            <a:extLst>
              <a:ext uri="{FF2B5EF4-FFF2-40B4-BE49-F238E27FC236}">
                <a16:creationId xmlns:a16="http://schemas.microsoft.com/office/drawing/2014/main" id="{750B269E-C383-46CD-BAFE-06CD995EA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7657"/>
            <a:ext cx="8052048" cy="62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erbář Wendys - Leucanthemum vulgare - kopretina bílá">
            <a:extLst>
              <a:ext uri="{FF2B5EF4-FFF2-40B4-BE49-F238E27FC236}">
                <a16:creationId xmlns:a16="http://schemas.microsoft.com/office/drawing/2014/main" id="{34223FC0-33CB-4D5C-B951-6AA395161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2722" y="607656"/>
            <a:ext cx="4529278" cy="62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LÍPA SRDČITÁ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3314" name="Picture 2" descr="TILIA CORDATA Mill. – lípa srdčitá / lipa malolistá | BOTANY.cz">
            <a:extLst>
              <a:ext uri="{FF2B5EF4-FFF2-40B4-BE49-F238E27FC236}">
                <a16:creationId xmlns:a16="http://schemas.microsoft.com/office/drawing/2014/main" id="{36E16E4F-E8C3-4695-B364-CBB16996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1533895"/>
            <a:ext cx="7715250" cy="534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Lípa srdčitá (malolistá) - Tilia cordata - PŘÍRODA.cz">
            <a:extLst>
              <a:ext uri="{FF2B5EF4-FFF2-40B4-BE49-F238E27FC236}">
                <a16:creationId xmlns:a16="http://schemas.microsoft.com/office/drawing/2014/main" id="{BD930C27-403A-4AE5-977F-5C2F47CB7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Portál české flóry">
            <a:extLst>
              <a:ext uri="{FF2B5EF4-FFF2-40B4-BE49-F238E27FC236}">
                <a16:creationId xmlns:a16="http://schemas.microsoft.com/office/drawing/2014/main" id="{6AE6297B-C46B-4469-9671-B8F9BAEC3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5750" y="228600"/>
            <a:ext cx="1584573" cy="118233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7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6241004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LÍSKA OBECNÁ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624100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2292" name="Picture 4" descr="Líska obecná | PYLY">
            <a:extLst>
              <a:ext uri="{FF2B5EF4-FFF2-40B4-BE49-F238E27FC236}">
                <a16:creationId xmlns:a16="http://schemas.microsoft.com/office/drawing/2014/main" id="{3E36F76C-961C-419D-83AF-EA5261F3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8913" y="0"/>
            <a:ext cx="2618913" cy="349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Líska obecná - Magazinzahrada.cz">
            <a:extLst>
              <a:ext uri="{FF2B5EF4-FFF2-40B4-BE49-F238E27FC236}">
                <a16:creationId xmlns:a16="http://schemas.microsoft.com/office/drawing/2014/main" id="{B5D66895-B6DB-4E03-970C-FA223D2F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91884"/>
            <a:ext cx="5983550" cy="336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Corylus avellana - líska obecná | Betulaceae - břízovité | Natura Bohemica">
            <a:extLst>
              <a:ext uri="{FF2B5EF4-FFF2-40B4-BE49-F238E27FC236}">
                <a16:creationId xmlns:a16="http://schemas.microsoft.com/office/drawing/2014/main" id="{CB77729A-EBAD-40F2-987E-07D934AF8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18913" cy="349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Líska obecná – Wikipedie">
            <a:extLst>
              <a:ext uri="{FF2B5EF4-FFF2-40B4-BE49-F238E27FC236}">
                <a16:creationId xmlns:a16="http://schemas.microsoft.com/office/drawing/2014/main" id="{524155D9-E290-DE91-6D01-F8527115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20" y="1748901"/>
            <a:ext cx="6934304" cy="510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2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PODBĚL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338" name="Picture 2" descr="Herbář Wendys - Tussilago farfara - podběl lékařský">
            <a:extLst>
              <a:ext uri="{FF2B5EF4-FFF2-40B4-BE49-F238E27FC236}">
                <a16:creationId xmlns:a16="http://schemas.microsoft.com/office/drawing/2014/main" id="{A2BB20AD-C939-4E54-B126-20F1A70B7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Jedlé rostliny - Podběl lékařský">
            <a:extLst>
              <a:ext uri="{FF2B5EF4-FFF2-40B4-BE49-F238E27FC236}">
                <a16:creationId xmlns:a16="http://schemas.microsoft.com/office/drawing/2014/main" id="{E1704946-CA6E-4675-91F1-E98A2E9D1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0" y="571500"/>
            <a:ext cx="3810000" cy="31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odběl lékařský (Tussilago farfara L.)">
            <a:extLst>
              <a:ext uri="{FF2B5EF4-FFF2-40B4-BE49-F238E27FC236}">
                <a16:creationId xmlns:a16="http://schemas.microsoft.com/office/drawing/2014/main" id="{3E6621C6-1840-5988-400E-4B7913F8D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727512"/>
            <a:ext cx="3810000" cy="313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35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osa canina – růže šípková • Pladias: Databáze české flóry a vegetace">
            <a:extLst>
              <a:ext uri="{FF2B5EF4-FFF2-40B4-BE49-F238E27FC236}">
                <a16:creationId xmlns:a16="http://schemas.microsoft.com/office/drawing/2014/main" id="{9E9F2A73-89AE-84C3-E588-501FE24D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4320" cy="68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C7A3BD4A-18A8-1D4D-8B48-0E85C336C7A6}"/>
              </a:ext>
            </a:extLst>
          </p:cNvPr>
          <p:cNvSpPr/>
          <p:nvPr/>
        </p:nvSpPr>
        <p:spPr>
          <a:xfrm>
            <a:off x="58888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RŮŽE ŠÍPKOVÁ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93D6C272-CDDA-A13B-4360-A2925A2B49C2}"/>
              </a:ext>
            </a:extLst>
          </p:cNvPr>
          <p:cNvSpPr/>
          <p:nvPr/>
        </p:nvSpPr>
        <p:spPr>
          <a:xfrm>
            <a:off x="58888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146" name="Picture 2" descr="Růže šípková - mocná čarodějka pro vaší pleť | Liftea">
            <a:extLst>
              <a:ext uri="{FF2B5EF4-FFF2-40B4-BE49-F238E27FC236}">
                <a16:creationId xmlns:a16="http://schemas.microsoft.com/office/drawing/2014/main" id="{7599508A-2DE3-6765-F1C6-54401040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19" y="763619"/>
            <a:ext cx="6822629" cy="455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0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edmikráska chudobka...">
            <a:extLst>
              <a:ext uri="{FF2B5EF4-FFF2-40B4-BE49-F238E27FC236}">
                <a16:creationId xmlns:a16="http://schemas.microsoft.com/office/drawing/2014/main" id="{00625BE1-38BE-499C-955B-A3037A2C4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SEDMIKRÁSKA CHUDOBKA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6386" name="Picture 2" descr="Sedmikráska chudobka – Wikipedie">
            <a:extLst>
              <a:ext uri="{FF2B5EF4-FFF2-40B4-BE49-F238E27FC236}">
                <a16:creationId xmlns:a16="http://schemas.microsoft.com/office/drawing/2014/main" id="{794C9783-2A50-41CD-BC05-035A0397D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5945" y="1472806"/>
            <a:ext cx="2682778" cy="405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00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mlepiška (smetánka) lékařská | Naturfoto.cz">
            <a:extLst>
              <a:ext uri="{FF2B5EF4-FFF2-40B4-BE49-F238E27FC236}">
                <a16:creationId xmlns:a16="http://schemas.microsoft.com/office/drawing/2014/main" id="{9EFD1434-D7A9-9898-A6CD-AB864429A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7200"/>
            <a:ext cx="8312727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metanka lékařská, pampeliška (Taraxacum officinale) | cukrovka">
            <a:extLst>
              <a:ext uri="{FF2B5EF4-FFF2-40B4-BE49-F238E27FC236}">
                <a16:creationId xmlns:a16="http://schemas.microsoft.com/office/drawing/2014/main" id="{193EDDAE-06B8-C74D-E8F3-A945CDCC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098" y="457200"/>
            <a:ext cx="4459224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SMETÁNKA LÉKAŘSKÁ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85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mrk ztepilý">
            <a:extLst>
              <a:ext uri="{FF2B5EF4-FFF2-40B4-BE49-F238E27FC236}">
                <a16:creationId xmlns:a16="http://schemas.microsoft.com/office/drawing/2014/main" id="{8A604BEB-9CA4-5CE9-B872-C167B8846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3169331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SMRK ZTEPILÝ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3169331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9464" name="Picture 8" descr="Smrk ztepilý | Naturfoto.cz">
            <a:extLst>
              <a:ext uri="{FF2B5EF4-FFF2-40B4-BE49-F238E27FC236}">
                <a16:creationId xmlns:a16="http://schemas.microsoft.com/office/drawing/2014/main" id="{011E7962-106D-421D-9026-71016EEB8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0621" y="0"/>
            <a:ext cx="3909134" cy="260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Smrk ztepilý | Naturfoto.cz">
            <a:extLst>
              <a:ext uri="{FF2B5EF4-FFF2-40B4-BE49-F238E27FC236}">
                <a16:creationId xmlns:a16="http://schemas.microsoft.com/office/drawing/2014/main" id="{8BBF928B-4DA4-D108-1C35-E07C64130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392" y="2606088"/>
            <a:ext cx="2834607" cy="425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67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SRHA ŘÍZNAČKA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0486" name="Picture 6" descr="Herbář Wendys - Dactylis glomerata - srha laločnatá">
            <a:extLst>
              <a:ext uri="{FF2B5EF4-FFF2-40B4-BE49-F238E27FC236}">
                <a16:creationId xmlns:a16="http://schemas.microsoft.com/office/drawing/2014/main" id="{82479161-4199-4B50-9CF5-B7E99AEEB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683"/>
            <a:ext cx="4690738" cy="625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rha říznačka (Dactylis glomerata) | Rostliny-cs.com">
            <a:extLst>
              <a:ext uri="{FF2B5EF4-FFF2-40B4-BE49-F238E27FC236}">
                <a16:creationId xmlns:a16="http://schemas.microsoft.com/office/drawing/2014/main" id="{6A66FCCD-43B0-61AB-4592-309E6EEF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12" y="603683"/>
            <a:ext cx="7439488" cy="557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31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5231726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BOROVICE LESNÍ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523172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8" name="Picture 4" descr="Borovice lesní – Wikipedie">
            <a:extLst>
              <a:ext uri="{FF2B5EF4-FFF2-40B4-BE49-F238E27FC236}">
                <a16:creationId xmlns:a16="http://schemas.microsoft.com/office/drawing/2014/main" id="{FAEEB83E-66EA-4D1B-A561-C1B9723EA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orovice lesní / Pinus sylvestris | Prima Living">
            <a:extLst>
              <a:ext uri="{FF2B5EF4-FFF2-40B4-BE49-F238E27FC236}">
                <a16:creationId xmlns:a16="http://schemas.microsoft.com/office/drawing/2014/main" id="{E7D541FB-EF9E-C7E6-1CF9-3ABAD631B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t="2559" r="2645" b="3031"/>
          <a:stretch/>
        </p:blipFill>
        <p:spPr bwMode="auto">
          <a:xfrm>
            <a:off x="5143500" y="923636"/>
            <a:ext cx="7048500" cy="593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6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bes uva-crispa – srstka angrešt, angrešt, meruzalka srstka • Pladias:  Databáze české flóry a vegetace">
            <a:extLst>
              <a:ext uri="{FF2B5EF4-FFF2-40B4-BE49-F238E27FC236}">
                <a16:creationId xmlns:a16="http://schemas.microsoft.com/office/drawing/2014/main" id="{C4307368-38D6-6617-7FF5-CD9D1D30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50640" cy="687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lodiny/rostliny &gt; srstka angrešt &gt; Info | Rostlinolékařský portál">
            <a:extLst>
              <a:ext uri="{FF2B5EF4-FFF2-40B4-BE49-F238E27FC236}">
                <a16:creationId xmlns:a16="http://schemas.microsoft.com/office/drawing/2014/main" id="{13A43EE7-7126-25A0-F61E-1D25B19C7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640" y="571500"/>
            <a:ext cx="8382000" cy="62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063E022D-B5BD-773F-A007-B5C275646CF3}"/>
              </a:ext>
            </a:extLst>
          </p:cNvPr>
          <p:cNvSpPr/>
          <p:nvPr/>
        </p:nvSpPr>
        <p:spPr>
          <a:xfrm>
            <a:off x="6096000" y="11430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SRSTKA ANGREŠT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0A7957E7-71F6-D5F4-D148-ABBF2380AC36}"/>
              </a:ext>
            </a:extLst>
          </p:cNvPr>
          <p:cNvSpPr/>
          <p:nvPr/>
        </p:nvSpPr>
        <p:spPr>
          <a:xfrm>
            <a:off x="6096000" y="123371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149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desno ptačí 1">
            <a:extLst>
              <a:ext uri="{FF2B5EF4-FFF2-40B4-BE49-F238E27FC236}">
                <a16:creationId xmlns:a16="http://schemas.microsoft.com/office/drawing/2014/main" id="{7206C0BF-AC16-8523-87B0-06964317E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5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1B22186A-E752-E94D-7D76-2DEB7B3B3BDF}"/>
              </a:ext>
            </a:extLst>
          </p:cNvPr>
          <p:cNvSpPr/>
          <p:nvPr/>
        </p:nvSpPr>
        <p:spPr>
          <a:xfrm>
            <a:off x="3098308" y="0"/>
            <a:ext cx="4421077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RDESNO PTAČÍ (TRUSKAVEC)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0317405E-52AB-8E0A-0748-16A423C926EB}"/>
              </a:ext>
            </a:extLst>
          </p:cNvPr>
          <p:cNvSpPr/>
          <p:nvPr/>
        </p:nvSpPr>
        <p:spPr>
          <a:xfrm>
            <a:off x="3098308" y="0"/>
            <a:ext cx="4421077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3074" name="Picture 2" descr="Truskavec ptačí – Wikipedie">
            <a:extLst>
              <a:ext uri="{FF2B5EF4-FFF2-40B4-BE49-F238E27FC236}">
                <a16:creationId xmlns:a16="http://schemas.microsoft.com/office/drawing/2014/main" id="{EDC79A8A-20E7-335C-6061-6420376C2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295" y="0"/>
            <a:ext cx="3062796" cy="459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34A381C-3B99-47E8-A2CB-9F5B2C29AD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827900" cy="6870569"/>
          </a:xfrm>
          <a:prstGeom prst="rect">
            <a:avLst/>
          </a:prstGeom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TIS ČERVENÝ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6045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novník akát (Robinia pseudoacacia) - Ochranářská příručka">
            <a:extLst>
              <a:ext uri="{FF2B5EF4-FFF2-40B4-BE49-F238E27FC236}">
                <a16:creationId xmlns:a16="http://schemas.microsoft.com/office/drawing/2014/main" id="{2AF6CFEE-D54E-DA3E-01A1-41F41EB27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3627460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TRNOVNÍK AKÁT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362746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44" name="Picture 4" descr="trnovník akát | Pražská příroda">
            <a:extLst>
              <a:ext uri="{FF2B5EF4-FFF2-40B4-BE49-F238E27FC236}">
                <a16:creationId xmlns:a16="http://schemas.microsoft.com/office/drawing/2014/main" id="{A6E0DB04-05C9-ED54-B44E-2C62C67EA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1" y="2145639"/>
            <a:ext cx="7048500" cy="469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Likvidace akátu je zdlouhavá - Zahradacentrum">
            <a:extLst>
              <a:ext uri="{FF2B5EF4-FFF2-40B4-BE49-F238E27FC236}">
                <a16:creationId xmlns:a16="http://schemas.microsoft.com/office/drawing/2014/main" id="{DD9B1FA2-2EBB-43DF-AC42-D0421EDD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500" y="546453"/>
            <a:ext cx="2458747" cy="319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90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runus avium – třešeň ptačí, třešeň • Pladias: Databáze české flóry a  vegetace">
            <a:extLst>
              <a:ext uri="{FF2B5EF4-FFF2-40B4-BE49-F238E27FC236}">
                <a16:creationId xmlns:a16="http://schemas.microsoft.com/office/drawing/2014/main" id="{F5316BD7-9F5F-C6F9-1DA3-BF2230025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117" y="-22244"/>
            <a:ext cx="8073099" cy="69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TŘEŠEŇ PTAČÍ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268" name="Picture 4" descr="Třešeň ptačí | Pyly.cz">
            <a:extLst>
              <a:ext uri="{FF2B5EF4-FFF2-40B4-BE49-F238E27FC236}">
                <a16:creationId xmlns:a16="http://schemas.microsoft.com/office/drawing/2014/main" id="{EF21B40F-611F-C182-4A94-296E2EB54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44"/>
            <a:ext cx="4128114" cy="538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5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AMPANULA PATULA L. – zvonek rozkladitý / zvonček konáristý | BOTANY.cz">
            <a:extLst>
              <a:ext uri="{FF2B5EF4-FFF2-40B4-BE49-F238E27FC236}">
                <a16:creationId xmlns:a16="http://schemas.microsoft.com/office/drawing/2014/main" id="{F6B14E56-FCDE-C64C-CB75-E1F335CBF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ZVONEK ROZKLADITÝ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2292" name="Picture 4" descr="Krytosemenné - dvouděložné II. - Zvonkovité - Zvonek rozkladitý">
            <a:extLst>
              <a:ext uri="{FF2B5EF4-FFF2-40B4-BE49-F238E27FC236}">
                <a16:creationId xmlns:a16="http://schemas.microsoft.com/office/drawing/2014/main" id="{51EDF8FF-C02B-CA2A-60D7-EE7A0A1DF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368" y="1026849"/>
            <a:ext cx="2977408" cy="447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44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latouch bahenní (Caltha palustris) - Pěkná Zahrada">
            <a:extLst>
              <a:ext uri="{FF2B5EF4-FFF2-40B4-BE49-F238E27FC236}">
                <a16:creationId xmlns:a16="http://schemas.microsoft.com/office/drawing/2014/main" id="{91A9AFB3-EDA6-7D44-FE97-E566B6B6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BLATOUCH BAHENNÍ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3316" name="Picture 4" descr="Caltha palustris – blatouch bahenní • Pladias: Databáze české flóry a  vegetace">
            <a:extLst>
              <a:ext uri="{FF2B5EF4-FFF2-40B4-BE49-F238E27FC236}">
                <a16:creationId xmlns:a16="http://schemas.microsoft.com/office/drawing/2014/main" id="{1C87E7D3-8E08-2748-7FA6-508A6B908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9870" y="0"/>
            <a:ext cx="3062130" cy="359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8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unus laurocerasus – bobkovišeň lékařská • Pladias: Databáze české flóry a  vegetace">
            <a:extLst>
              <a:ext uri="{FF2B5EF4-FFF2-40B4-BE49-F238E27FC236}">
                <a16:creationId xmlns:a16="http://schemas.microsoft.com/office/drawing/2014/main" id="{1DC49C38-5C26-17B6-E9C7-A926041B3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obkovišeň lékařská Herbergii">
            <a:extLst>
              <a:ext uri="{FF2B5EF4-FFF2-40B4-BE49-F238E27FC236}">
                <a16:creationId xmlns:a16="http://schemas.microsoft.com/office/drawing/2014/main" id="{53BA312C-7697-FFCB-307E-CA9F71249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566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86C01DEF-27F3-AFB0-973B-BED5592E1F70}"/>
              </a:ext>
            </a:extLst>
          </p:cNvPr>
          <p:cNvSpPr/>
          <p:nvPr/>
        </p:nvSpPr>
        <p:spPr>
          <a:xfrm>
            <a:off x="626477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BOBKOVIŠEŇ LÉKAŘSKÁ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FF61B5EC-E0E1-40A9-AD4E-0562BCA857FE}"/>
              </a:ext>
            </a:extLst>
          </p:cNvPr>
          <p:cNvSpPr/>
          <p:nvPr/>
        </p:nvSpPr>
        <p:spPr>
          <a:xfrm>
            <a:off x="626477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344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výška Zvonek Baron borůvka ilegální paluba Jednoduchost">
            <a:extLst>
              <a:ext uri="{FF2B5EF4-FFF2-40B4-BE49-F238E27FC236}">
                <a16:creationId xmlns:a16="http://schemas.microsoft.com/office/drawing/2014/main" id="{ED0B0EA7-74A2-DA0A-5CE0-179F6406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9988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BRUSNICE BORŮVKA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4338" name="Picture 2" descr="Vaccinium myrtillus – brusnice borůvka, borůvka • Pladias: Databáze české  flóry a vegetace">
            <a:extLst>
              <a:ext uri="{FF2B5EF4-FFF2-40B4-BE49-F238E27FC236}">
                <a16:creationId xmlns:a16="http://schemas.microsoft.com/office/drawing/2014/main" id="{15098515-9265-5DE1-C3C8-E8EBECEF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334000" cy="58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27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ěstování cibule kuchyňské | Zahrádkářská poradna">
            <a:extLst>
              <a:ext uri="{FF2B5EF4-FFF2-40B4-BE49-F238E27FC236}">
                <a16:creationId xmlns:a16="http://schemas.microsoft.com/office/drawing/2014/main" id="{97C3BE5A-E517-439E-9361-B7B6B5015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835"/>
            <a:ext cx="12192000" cy="685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CIBULE KUCHYŇSKÁ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8674" name="Picture 2" descr="Cibule kuchyňská - účinky, užití, pěstování — CULINA BOTANICA">
            <a:extLst>
              <a:ext uri="{FF2B5EF4-FFF2-40B4-BE49-F238E27FC236}">
                <a16:creationId xmlns:a16="http://schemas.microsoft.com/office/drawing/2014/main" id="{9ECA79C7-58BF-4687-B61D-7C8EED37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9127" y="0"/>
            <a:ext cx="3402873" cy="467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6096003" y="-13855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BŘÍZA BRADAVIČNATÁ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6096000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44" name="Picture 4" descr="Bříza bělokorá | Fenologické Fáze">
            <a:extLst>
              <a:ext uri="{FF2B5EF4-FFF2-40B4-BE49-F238E27FC236}">
                <a16:creationId xmlns:a16="http://schemas.microsoft.com/office/drawing/2014/main" id="{A6E4D61F-23DA-BCCF-12B1-817156961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BETULA PENDULA Roth – bříza bělokorá / breza previsnutá | BOTANY.cz">
            <a:extLst>
              <a:ext uri="{FF2B5EF4-FFF2-40B4-BE49-F238E27FC236}">
                <a16:creationId xmlns:a16="http://schemas.microsoft.com/office/drawing/2014/main" id="{97826B89-D555-C8F0-AC4F-6AFDBF0E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609866"/>
            <a:ext cx="4689549" cy="624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říza bělokorá">
            <a:extLst>
              <a:ext uri="{FF2B5EF4-FFF2-40B4-BE49-F238E27FC236}">
                <a16:creationId xmlns:a16="http://schemas.microsoft.com/office/drawing/2014/main" id="{65B1CABB-8206-D8CB-9B72-8C4F4D4F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683587" y="1299379"/>
            <a:ext cx="4211781" cy="28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Jak pěstovat česnek - poradíme přehledně a srozumitelně">
            <a:extLst>
              <a:ext uri="{FF2B5EF4-FFF2-40B4-BE49-F238E27FC236}">
                <a16:creationId xmlns:a16="http://schemas.microsoft.com/office/drawing/2014/main" id="{09717B3A-1883-4301-AC63-558E6E762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11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CIBULE ČESNEK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9698" name="Picture 2" descr="Herbář on-line | Česnek kuchyňský">
            <a:extLst>
              <a:ext uri="{FF2B5EF4-FFF2-40B4-BE49-F238E27FC236}">
                <a16:creationId xmlns:a16="http://schemas.microsoft.com/office/drawing/2014/main" id="{EB4F3C30-AF58-462D-9838-4AED1B3C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2075" y="0"/>
            <a:ext cx="3209925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0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JAHODNÍK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5362" name="Picture 2" descr="Fragaria vesca – jahodník obecný • Pladias: Databáze české flóry a vegetace">
            <a:extLst>
              <a:ext uri="{FF2B5EF4-FFF2-40B4-BE49-F238E27FC236}">
                <a16:creationId xmlns:a16="http://schemas.microsoft.com/office/drawing/2014/main" id="{93878C5D-7B02-6AC7-BB9D-116C7B6C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63627" cy="68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Jahodník obecný | AWA shop, Zdravá výživa, superpotraviny, šungit, masáže,  kosmetika">
            <a:extLst>
              <a:ext uri="{FF2B5EF4-FFF2-40B4-BE49-F238E27FC236}">
                <a16:creationId xmlns:a16="http://schemas.microsoft.com/office/drawing/2014/main" id="{36ABEB9D-BF8F-03EB-18DD-AD3965E9D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17" y="997443"/>
            <a:ext cx="7618983" cy="507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21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3721919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6386" name="Picture 2" descr="Jalovec na zahradě: nenáročný, okrasný i užitečný jehličnan | iReceptář.cz">
            <a:extLst>
              <a:ext uri="{FF2B5EF4-FFF2-40B4-BE49-F238E27FC236}">
                <a16:creationId xmlns:a16="http://schemas.microsoft.com/office/drawing/2014/main" id="{71E4110C-91A2-433B-B5D4-3D6F5D13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94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3465638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JALOVEC OBECNÝ</a:t>
            </a:r>
          </a:p>
        </p:txBody>
      </p:sp>
      <p:pic>
        <p:nvPicPr>
          <p:cNvPr id="32772" name="Picture 4" descr="Jalovec obecný - Tipy do lesa - Vojenské lesy a statky dětem">
            <a:extLst>
              <a:ext uri="{FF2B5EF4-FFF2-40B4-BE49-F238E27FC236}">
                <a16:creationId xmlns:a16="http://schemas.microsoft.com/office/drawing/2014/main" id="{976DDA6D-20F4-4338-8D1E-C8BF052DE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915" y="1461825"/>
            <a:ext cx="3777323" cy="539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1">
            <a:extLst>
              <a:ext uri="{FF2B5EF4-FFF2-40B4-BE49-F238E27FC236}">
                <a16:creationId xmlns:a16="http://schemas.microsoft.com/office/drawing/2014/main" id="{B5B45D4E-421A-0310-CE79-9034659E46D0}"/>
              </a:ext>
            </a:extLst>
          </p:cNvPr>
          <p:cNvSpPr/>
          <p:nvPr/>
        </p:nvSpPr>
        <p:spPr>
          <a:xfrm>
            <a:off x="3465638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389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avor babyka Acer campestre | Blanokřídlí v Praze">
            <a:extLst>
              <a:ext uri="{FF2B5EF4-FFF2-40B4-BE49-F238E27FC236}">
                <a16:creationId xmlns:a16="http://schemas.microsoft.com/office/drawing/2014/main" id="{3A004C93-FA44-A9EF-6BE0-FDF1DFE39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34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avor babyka – Wikipedie">
            <a:extLst>
              <a:ext uri="{FF2B5EF4-FFF2-40B4-BE49-F238E27FC236}">
                <a16:creationId xmlns:a16="http://schemas.microsoft.com/office/drawing/2014/main" id="{80AB1BEB-70D3-2A80-8A49-AFD09DADD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5" y="1231900"/>
            <a:ext cx="2506478" cy="391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aoblený obdélník 2">
            <a:extLst>
              <a:ext uri="{FF2B5EF4-FFF2-40B4-BE49-F238E27FC236}">
                <a16:creationId xmlns:a16="http://schemas.microsoft.com/office/drawing/2014/main" id="{86B72578-654F-05F6-A4BD-FB096D3A8916}"/>
              </a:ext>
            </a:extLst>
          </p:cNvPr>
          <p:cNvSpPr/>
          <p:nvPr/>
        </p:nvSpPr>
        <p:spPr>
          <a:xfrm>
            <a:off x="2995866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JAVOR BABYKA</a:t>
            </a:r>
          </a:p>
        </p:txBody>
      </p:sp>
      <p:sp>
        <p:nvSpPr>
          <p:cNvPr id="3" name="Zaoblený obdélník 21">
            <a:extLst>
              <a:ext uri="{FF2B5EF4-FFF2-40B4-BE49-F238E27FC236}">
                <a16:creationId xmlns:a16="http://schemas.microsoft.com/office/drawing/2014/main" id="{D4DBEB5E-BC2C-54F0-2187-01DE21E5FFE1}"/>
              </a:ext>
            </a:extLst>
          </p:cNvPr>
          <p:cNvSpPr/>
          <p:nvPr/>
        </p:nvSpPr>
        <p:spPr>
          <a:xfrm>
            <a:off x="2995863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66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ABIES ALBA Mill. – jedle bělokorá / jedľa biela | BOTANY.cz">
            <a:extLst>
              <a:ext uri="{FF2B5EF4-FFF2-40B4-BE49-F238E27FC236}">
                <a16:creationId xmlns:a16="http://schemas.microsoft.com/office/drawing/2014/main" id="{23AC1EA2-18CC-7237-9EC8-BE0171B8F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472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Jedle bělokorá Abies alba | Blanokřídlí v Praze">
            <a:extLst>
              <a:ext uri="{FF2B5EF4-FFF2-40B4-BE49-F238E27FC236}">
                <a16:creationId xmlns:a16="http://schemas.microsoft.com/office/drawing/2014/main" id="{25502B81-27F7-B96E-C5DD-143CD5145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284" y="0"/>
            <a:ext cx="7044716" cy="526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JEDLE BĚLOKORÁ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7414" name="Picture 6" descr="Arboretum Žampach">
            <a:extLst>
              <a:ext uri="{FF2B5EF4-FFF2-40B4-BE49-F238E27FC236}">
                <a16:creationId xmlns:a16="http://schemas.microsoft.com/office/drawing/2014/main" id="{08F90EBA-07C5-A83E-895F-A3A01E5BE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569" y="4365350"/>
            <a:ext cx="1915186" cy="249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9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erbář Wendys - Solanum tuberosum - lilek brambor">
            <a:extLst>
              <a:ext uri="{FF2B5EF4-FFF2-40B4-BE49-F238E27FC236}">
                <a16:creationId xmlns:a16="http://schemas.microsoft.com/office/drawing/2014/main" id="{551DEA58-B3A8-CE28-CAD2-9CD9D5C7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LILEK BRAMBOR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6" name="Picture 2" descr="ČELEĎ: lilkovité (Solanaceae) český název lilek brambor latinský název  Solanum tuberosum L. slovenský název: ľuľok zemiakový anglický název:  potato německý název: Nachtschatten Kartofel doba květu VI-VIII výskyt  pěstován ve všech výrobních ...">
            <a:extLst>
              <a:ext uri="{FF2B5EF4-FFF2-40B4-BE49-F238E27FC236}">
                <a16:creationId xmlns:a16="http://schemas.microsoft.com/office/drawing/2014/main" id="{13D5C587-A022-47B4-8DB8-AD2AD5AB8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591" y="2572120"/>
            <a:ext cx="2875409" cy="402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otogalerie/Galerie/Rostliny/185_P6111795_brambor">
            <a:extLst>
              <a:ext uri="{FF2B5EF4-FFF2-40B4-BE49-F238E27FC236}">
                <a16:creationId xmlns:a16="http://schemas.microsoft.com/office/drawing/2014/main" id="{EFD69A3E-5A36-95A0-AF2D-48D0BA758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282" y="-1"/>
            <a:ext cx="3070718" cy="230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7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MAHONIE CESMÍNOLISTÁ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9458" name="Picture 2" descr="Forum / Obrázek : Mahonie cesmínolistá, květ (Mahonia aquifolium) |  Garten.cz">
            <a:extLst>
              <a:ext uri="{FF2B5EF4-FFF2-40B4-BE49-F238E27FC236}">
                <a16:creationId xmlns:a16="http://schemas.microsoft.com/office/drawing/2014/main" id="{55B4C6AE-71AE-7EBD-C33F-481251338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5850"/>
            <a:ext cx="8282867" cy="621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ahonie cesmínolistá, rodačka z Oregonu - Zahradacentrum">
            <a:extLst>
              <a:ext uri="{FF2B5EF4-FFF2-40B4-BE49-F238E27FC236}">
                <a16:creationId xmlns:a16="http://schemas.microsoft.com/office/drawing/2014/main" id="{309958C2-24BC-B38D-E09B-248BD024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66" y="645850"/>
            <a:ext cx="3892041" cy="25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Mahónie cesmínolistá - Mahonia aquifolium - pěstování">
            <a:extLst>
              <a:ext uri="{FF2B5EF4-FFF2-40B4-BE49-F238E27FC236}">
                <a16:creationId xmlns:a16="http://schemas.microsoft.com/office/drawing/2014/main" id="{CB9B7A4C-6460-F370-FD19-4BC057DC1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866" y="3231472"/>
            <a:ext cx="3892041" cy="362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97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Mák vlčí červený – Papaver rhoeas – prodej semen máku">
            <a:extLst>
              <a:ext uri="{FF2B5EF4-FFF2-40B4-BE49-F238E27FC236}">
                <a16:creationId xmlns:a16="http://schemas.microsoft.com/office/drawing/2014/main" id="{ED2B9880-3166-ABD4-4838-29FD93C78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36" y="0"/>
            <a:ext cx="7175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Vlčí mák 75 cm | Bytema">
            <a:extLst>
              <a:ext uri="{FF2B5EF4-FFF2-40B4-BE49-F238E27FC236}">
                <a16:creationId xmlns:a16="http://schemas.microsoft.com/office/drawing/2014/main" id="{E0D23ACE-8FC1-6DD5-028D-E12BE556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016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MÁK VLČÍ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850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Modřín opadavý | Pyly.cz">
            <a:extLst>
              <a:ext uri="{FF2B5EF4-FFF2-40B4-BE49-F238E27FC236}">
                <a16:creationId xmlns:a16="http://schemas.microsoft.com/office/drawing/2014/main" id="{B73D2A0E-F26B-673E-7A09-4608CA147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237" y="-12572"/>
            <a:ext cx="5169763" cy="689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DAE236BD-16EB-91FB-8205-E526A9F75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40" y="407289"/>
            <a:ext cx="3751116" cy="647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258113" y="-27466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MODŘÍN OPADAVÝ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258110" y="-49911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8C5C594D-E6B1-49DE-8D6C-4D7D1813F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959441" cy="688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84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MRKEV OBECNÁ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5124" name="Picture 4" descr="Mrkev - pěstování, tipy pro zahrádkáře">
            <a:extLst>
              <a:ext uri="{FF2B5EF4-FFF2-40B4-BE49-F238E27FC236}">
                <a16:creationId xmlns:a16="http://schemas.microsoft.com/office/drawing/2014/main" id="{3EBC38EE-3A29-4F82-A144-FF1A790AC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165" y="457200"/>
            <a:ext cx="858783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Obrázek - Daucus carota subsp. carota (mrkev obecná pravá) | BioLib.cz">
            <a:extLst>
              <a:ext uri="{FF2B5EF4-FFF2-40B4-BE49-F238E27FC236}">
                <a16:creationId xmlns:a16="http://schemas.microsoft.com/office/drawing/2014/main" id="{F1A8FD58-CB93-465C-9919-58F73C4E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04165" cy="241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rkev obecná (Daucus carota) - NašeFlora.cz">
            <a:extLst>
              <a:ext uri="{FF2B5EF4-FFF2-40B4-BE49-F238E27FC236}">
                <a16:creationId xmlns:a16="http://schemas.microsoft.com/office/drawing/2014/main" id="{509CF385-A389-4F93-9162-BD587D37A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13204"/>
            <a:ext cx="3635956" cy="272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08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5242314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BUK LESNÍ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5242311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1268" name="Picture 4" descr="Buk lesní (Fagus sylvatica L.)">
            <a:extLst>
              <a:ext uri="{FF2B5EF4-FFF2-40B4-BE49-F238E27FC236}">
                <a16:creationId xmlns:a16="http://schemas.microsoft.com/office/drawing/2014/main" id="{F8199CE5-5C0A-6AAE-0F2E-F49D7E5E7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422" y="514655"/>
            <a:ext cx="4572578" cy="641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Buk lesní – Wikipedie">
            <a:extLst>
              <a:ext uri="{FF2B5EF4-FFF2-40B4-BE49-F238E27FC236}">
                <a16:creationId xmlns:a16="http://schemas.microsoft.com/office/drawing/2014/main" id="{FD3D8FAA-AF60-974C-6F31-443B34E6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agus sylvatica – buk lesní • Pladias: Databáze české flóry a vegetace">
            <a:extLst>
              <a:ext uri="{FF2B5EF4-FFF2-40B4-BE49-F238E27FC236}">
                <a16:creationId xmlns:a16="http://schemas.microsoft.com/office/drawing/2014/main" id="{F7DD6467-3538-60A8-0C01-408319D6B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39" y="514656"/>
            <a:ext cx="4079779" cy="634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45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Olše lepkavá - Alnus glutinosa - PŘÍRODA.cz">
            <a:extLst>
              <a:ext uri="{FF2B5EF4-FFF2-40B4-BE49-F238E27FC236}">
                <a16:creationId xmlns:a16="http://schemas.microsoft.com/office/drawing/2014/main" id="{B491CC0E-6DAB-A3B1-88F8-88F1D3946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24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OLŠE LEPKAVÁ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2530" name="Picture 2" descr="Alnus glutinosa – olše lepkavá • Pladias: Databáze české flóry a vegetace">
            <a:extLst>
              <a:ext uri="{FF2B5EF4-FFF2-40B4-BE49-F238E27FC236}">
                <a16:creationId xmlns:a16="http://schemas.microsoft.com/office/drawing/2014/main" id="{6A9FC30F-4177-57D4-3599-9DA4FD6FC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1" y="1384916"/>
            <a:ext cx="2947391" cy="399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2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OSTRUŽINÍK KŘOVITÝ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1499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194" name="Picture 2" descr="Ostružiník křovitý | LEROS - Bylinná harmonie">
            <a:extLst>
              <a:ext uri="{FF2B5EF4-FFF2-40B4-BE49-F238E27FC236}">
                <a16:creationId xmlns:a16="http://schemas.microsoft.com/office/drawing/2014/main" id="{C807BC76-9FC3-4162-8CDE-008001771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40539" cy="394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Ostružiník – Wikipedie">
            <a:extLst>
              <a:ext uri="{FF2B5EF4-FFF2-40B4-BE49-F238E27FC236}">
                <a16:creationId xmlns:a16="http://schemas.microsoft.com/office/drawing/2014/main" id="{ADD03806-0482-43B8-86BA-1B54CC74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539" y="680597"/>
            <a:ext cx="8236537" cy="61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ubus fruticosus / ostružiník křovitý :: Herbář :: AVICENNA Company">
            <a:extLst>
              <a:ext uri="{FF2B5EF4-FFF2-40B4-BE49-F238E27FC236}">
                <a16:creationId xmlns:a16="http://schemas.microsoft.com/office/drawing/2014/main" id="{FE24B8D2-184F-4A52-9397-22A564AB4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534" y="4034903"/>
            <a:ext cx="2467470" cy="272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ostružiník křovitý :: LÉČIVÁ PŘÍRODA">
            <a:extLst>
              <a:ext uri="{FF2B5EF4-FFF2-40B4-BE49-F238E27FC236}">
                <a16:creationId xmlns:a16="http://schemas.microsoft.com/office/drawing/2014/main" id="{76D001B2-BB10-4390-89CC-E04B20201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25025" y="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vena sativa – oves setý • Pladias: Databáze české flóry a vegetace">
            <a:extLst>
              <a:ext uri="{FF2B5EF4-FFF2-40B4-BE49-F238E27FC236}">
                <a16:creationId xmlns:a16="http://schemas.microsoft.com/office/drawing/2014/main" id="{D5AEDF8B-28D8-310E-1336-4C829503B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9654" cy="68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OVES SETÝ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3556" name="Picture 4" descr="Oves setý (Avena sativa) | Flora-cs.com">
            <a:extLst>
              <a:ext uri="{FF2B5EF4-FFF2-40B4-BE49-F238E27FC236}">
                <a16:creationId xmlns:a16="http://schemas.microsoft.com/office/drawing/2014/main" id="{67BAFEF7-2176-B3F7-9830-57C1D4FC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54" y="714697"/>
            <a:ext cx="7522346" cy="575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4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enízek – Wikipedie">
            <a:extLst>
              <a:ext uri="{FF2B5EF4-FFF2-40B4-BE49-F238E27FC236}">
                <a16:creationId xmlns:a16="http://schemas.microsoft.com/office/drawing/2014/main" id="{02813C4C-1A7F-4270-B615-F44F9458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31293" cy="68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PENÍZEK ROLNÍ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3" y="13856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42" name="Picture 2" descr="Penízek rolní | Profizahrada.cz">
            <a:extLst>
              <a:ext uri="{FF2B5EF4-FFF2-40B4-BE49-F238E27FC236}">
                <a16:creationId xmlns:a16="http://schemas.microsoft.com/office/drawing/2014/main" id="{701FDB9A-911F-4EB9-A253-6ABD6ACC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2449" y="886682"/>
            <a:ext cx="3810000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enízek rolní a jeho léčivé účinky, použití, recepty a další informace">
            <a:extLst>
              <a:ext uri="{FF2B5EF4-FFF2-40B4-BE49-F238E27FC236}">
                <a16:creationId xmlns:a16="http://schemas.microsoft.com/office/drawing/2014/main" id="{3EC9A6EF-B918-41AB-9E8E-1334E3848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646" y="3138898"/>
            <a:ext cx="3542790" cy="371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THLASPI ARVENSE L . – penízek rolní / peniažtek roľný | BOTANY.cz">
            <a:extLst>
              <a:ext uri="{FF2B5EF4-FFF2-40B4-BE49-F238E27FC236}">
                <a16:creationId xmlns:a16="http://schemas.microsoft.com/office/drawing/2014/main" id="{2C4CDE45-3E57-4AE3-A5B1-9A5BCEC64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9652" y="484911"/>
            <a:ext cx="3542791" cy="326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0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Pryskyřník prudký | Témata">
            <a:extLst>
              <a:ext uri="{FF2B5EF4-FFF2-40B4-BE49-F238E27FC236}">
                <a16:creationId xmlns:a16="http://schemas.microsoft.com/office/drawing/2014/main" id="{DA766F25-B27B-35DB-842C-1215A34AD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467070" y="0"/>
            <a:ext cx="39723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PRYSKYŘNÍK PRUDKÝ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467070" y="0"/>
            <a:ext cx="3972392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4580" name="Picture 4" descr="Herbář Wendys - Ranunculus acris - pryskyřník prudký">
            <a:extLst>
              <a:ext uri="{FF2B5EF4-FFF2-40B4-BE49-F238E27FC236}">
                <a16:creationId xmlns:a16="http://schemas.microsoft.com/office/drawing/2014/main" id="{6DF15B6F-EF1F-A899-62EE-A3C9CC3B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3129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83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Přeslička rolní - letní lodyha (Equisetum arvense) | Flora-cs.com">
            <a:extLst>
              <a:ext uri="{FF2B5EF4-FFF2-40B4-BE49-F238E27FC236}">
                <a16:creationId xmlns:a16="http://schemas.microsoft.com/office/drawing/2014/main" id="{8C347FCB-4C3D-37DA-76CE-299045368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03" y="0"/>
            <a:ext cx="514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Přeslička rolní - jarní lodyha | Naturfoto.cz">
            <a:extLst>
              <a:ext uri="{FF2B5EF4-FFF2-40B4-BE49-F238E27FC236}">
                <a16:creationId xmlns:a16="http://schemas.microsoft.com/office/drawing/2014/main" id="{51C992E5-4971-8522-A407-E510B11F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33"/>
            <a:ext cx="5326603" cy="687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PŘESLIČKA ROLNÍ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5606" name="Picture 6" descr="Equisetum arvense / přeslička rolní :: Herbář :: AVICENNA Company">
            <a:extLst>
              <a:ext uri="{FF2B5EF4-FFF2-40B4-BE49-F238E27FC236}">
                <a16:creationId xmlns:a16="http://schemas.microsoft.com/office/drawing/2014/main" id="{A9174D74-0E80-B15F-8C42-CED212F6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638" y="1356065"/>
            <a:ext cx="16192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PŠENICE OBECNÁ">
            <a:extLst>
              <a:ext uri="{FF2B5EF4-FFF2-40B4-BE49-F238E27FC236}">
                <a16:creationId xmlns:a16="http://schemas.microsoft.com/office/drawing/2014/main" id="{8C723154-9E69-4C0E-B24C-88A5CDC7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9049" cy="686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PŠENICE OBECNÁ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6626" name="Picture 2" descr="Výukové texty">
            <a:extLst>
              <a:ext uri="{FF2B5EF4-FFF2-40B4-BE49-F238E27FC236}">
                <a16:creationId xmlns:a16="http://schemas.microsoft.com/office/drawing/2014/main" id="{6DED84C5-8D85-F6A3-C151-9F90E0A75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49" y="1130470"/>
            <a:ext cx="7033322" cy="52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09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tačí zob vejčitolistý (Ligustrum ovalifolium), listy | Rostliny-cs.com">
            <a:extLst>
              <a:ext uri="{FF2B5EF4-FFF2-40B4-BE49-F238E27FC236}">
                <a16:creationId xmlns:a16="http://schemas.microsoft.com/office/drawing/2014/main" id="{55002B06-9182-B02B-460C-CB7F69D45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PTAČÍ ZOB VEJČITOLISTÝ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7652" name="Picture 4" descr="Ptačí zob vejčitolistý | Ligustrum ovalifolium - Zahradnictví Eden">
            <a:extLst>
              <a:ext uri="{FF2B5EF4-FFF2-40B4-BE49-F238E27FC236}">
                <a16:creationId xmlns:a16="http://schemas.microsoft.com/office/drawing/2014/main" id="{91FEB23B-D434-DAA9-54A3-C1E6327C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44" y="0"/>
            <a:ext cx="2955840" cy="27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Ptačí zob 'GREEN DIAMOND' 30-40 cm">
            <a:extLst>
              <a:ext uri="{FF2B5EF4-FFF2-40B4-BE49-F238E27FC236}">
                <a16:creationId xmlns:a16="http://schemas.microsoft.com/office/drawing/2014/main" id="{200665E4-8818-8941-F338-FCB354F7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44" y="2876858"/>
            <a:ext cx="2985856" cy="398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ŘEBŘÍČEK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170" name="Picture 2" descr="Achillea millefolium – řebříček obecný • Pladias: Databáze české flóry a  vegetace">
            <a:extLst>
              <a:ext uri="{FF2B5EF4-FFF2-40B4-BE49-F238E27FC236}">
                <a16:creationId xmlns:a16="http://schemas.microsoft.com/office/drawing/2014/main" id="{730D98B1-2B32-3447-A738-353894FE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57945" cy="680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Řebříček - účinky na zdraví, co léčí, použití, užívání, využití - Bylinky  pro všechny">
            <a:extLst>
              <a:ext uri="{FF2B5EF4-FFF2-40B4-BE49-F238E27FC236}">
                <a16:creationId xmlns:a16="http://schemas.microsoft.com/office/drawing/2014/main" id="{6B1B6D6F-4E47-4DF2-8419-E20ACD33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1754" y="1482211"/>
            <a:ext cx="9254836" cy="53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62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ŠEŘÍK OBECNÝ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146" name="Picture 2" descr="Šeřík obecný - Syringa vulgaris - pěstování">
            <a:extLst>
              <a:ext uri="{FF2B5EF4-FFF2-40B4-BE49-F238E27FC236}">
                <a16:creationId xmlns:a16="http://schemas.microsoft.com/office/drawing/2014/main" id="{E2F709CD-ACE7-8E50-7806-31C1CBBBC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02"/>
            <a:ext cx="6339598" cy="633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yringa vulgaris – šeřík obecný • Pladias: Databáze české flóry a vegetace">
            <a:extLst>
              <a:ext uri="{FF2B5EF4-FFF2-40B4-BE49-F238E27FC236}">
                <a16:creationId xmlns:a16="http://schemas.microsoft.com/office/drawing/2014/main" id="{69070A6D-E720-6C15-E7F7-28CB82F5E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598" y="1330170"/>
            <a:ext cx="5852402" cy="409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1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ub letní a dub zimní | Chaloupky">
            <a:extLst>
              <a:ext uri="{FF2B5EF4-FFF2-40B4-BE49-F238E27FC236}">
                <a16:creationId xmlns:a16="http://schemas.microsoft.com/office/drawing/2014/main" id="{8FCF585A-07B0-4445-B974-FE932C947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098959" cy="60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ub letní a dub zimní | Chaloupky">
            <a:extLst>
              <a:ext uri="{FF2B5EF4-FFF2-40B4-BE49-F238E27FC236}">
                <a16:creationId xmlns:a16="http://schemas.microsoft.com/office/drawing/2014/main" id="{C480BBD3-13E9-4E71-823A-1C87AB7A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9" y="-2"/>
            <a:ext cx="6098959" cy="60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aoblený obdélník 21">
            <a:extLst>
              <a:ext uri="{FF2B5EF4-FFF2-40B4-BE49-F238E27FC236}">
                <a16:creationId xmlns:a16="http://schemas.microsoft.com/office/drawing/2014/main" id="{24915C68-0FE5-439D-8556-6C04D7490F3A}"/>
              </a:ext>
            </a:extLst>
          </p:cNvPr>
          <p:cNvSpPr/>
          <p:nvPr/>
        </p:nvSpPr>
        <p:spPr>
          <a:xfrm>
            <a:off x="1278080" y="5042511"/>
            <a:ext cx="3640149" cy="68358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0D35192E-21D9-4AF1-826B-B0784C23CE95}"/>
              </a:ext>
            </a:extLst>
          </p:cNvPr>
          <p:cNvSpPr/>
          <p:nvPr/>
        </p:nvSpPr>
        <p:spPr>
          <a:xfrm>
            <a:off x="7371125" y="5122416"/>
            <a:ext cx="3542795" cy="7812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64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Topol černý Populus nigra | Blanokřídlí v Praze">
            <a:extLst>
              <a:ext uri="{FF2B5EF4-FFF2-40B4-BE49-F238E27FC236}">
                <a16:creationId xmlns:a16="http://schemas.microsoft.com/office/drawing/2014/main" id="{34D3B373-0954-AD2C-95A4-3424CE16A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539" y="541241"/>
            <a:ext cx="7533461" cy="56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TOPOL ČERNÝ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4" y="-9174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28674" name="Picture 2" descr="Populus nigra 'Italica' | topol černý 'Italica' - Van den Berk Školky">
            <a:extLst>
              <a:ext uri="{FF2B5EF4-FFF2-40B4-BE49-F238E27FC236}">
                <a16:creationId xmlns:a16="http://schemas.microsoft.com/office/drawing/2014/main" id="{DDC3D5AC-C42F-0F1B-1B6F-75E2746F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Populus nigra - topol černý | Salicaceae - vrbovité | Natura Bohemica">
            <a:extLst>
              <a:ext uri="{FF2B5EF4-FFF2-40B4-BE49-F238E27FC236}">
                <a16:creationId xmlns:a16="http://schemas.microsoft.com/office/drawing/2014/main" id="{934CD72A-2FB7-8BBD-C12D-A77BC89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026" y="3679315"/>
            <a:ext cx="2384014" cy="317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97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POMNĚNKA ROLNÍ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5364" name="Picture 4" descr="Pomněnka rolní | Témata">
            <a:extLst>
              <a:ext uri="{FF2B5EF4-FFF2-40B4-BE49-F238E27FC236}">
                <a16:creationId xmlns:a16="http://schemas.microsoft.com/office/drawing/2014/main" id="{8CC9F360-C357-4F63-BBEF-461F0E67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6266" y="1988598"/>
            <a:ext cx="2545603" cy="39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erbář Wendys - Myosotis arvensis - pomněnka rolní">
            <a:extLst>
              <a:ext uri="{FF2B5EF4-FFF2-40B4-BE49-F238E27FC236}">
                <a16:creationId xmlns:a16="http://schemas.microsoft.com/office/drawing/2014/main" id="{94C1CD9E-64FA-41A1-97F1-4AB5E7102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201" y="541538"/>
            <a:ext cx="4971918" cy="631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MYOSOTIS ARVENSIS (L.) Hill – pomněnka rolní / nezábudka roľná | BOTANY.cz">
            <a:extLst>
              <a:ext uri="{FF2B5EF4-FFF2-40B4-BE49-F238E27FC236}">
                <a16:creationId xmlns:a16="http://schemas.microsoft.com/office/drawing/2014/main" id="{7505463A-5908-4C4A-ABE2-257B641EC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538"/>
            <a:ext cx="4744054" cy="631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5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JABLOŇ OBECNÁ</a:t>
            </a:r>
          </a:p>
        </p:txBody>
      </p:sp>
      <p:pic>
        <p:nvPicPr>
          <p:cNvPr id="6150" name="Picture 6" descr="Jabloň – Wikipedie">
            <a:extLst>
              <a:ext uri="{FF2B5EF4-FFF2-40B4-BE49-F238E27FC236}">
                <a16:creationId xmlns:a16="http://schemas.microsoft.com/office/drawing/2014/main" id="{107AFB86-7827-4196-B6BF-243AB447B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8824"/>
            <a:ext cx="8345567" cy="62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Jabloň domácí – Herbář">
            <a:extLst>
              <a:ext uri="{FF2B5EF4-FFF2-40B4-BE49-F238E27FC236}">
                <a16:creationId xmlns:a16="http://schemas.microsoft.com/office/drawing/2014/main" id="{57472C04-A148-47B7-908B-B3695C975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566" y="-1"/>
            <a:ext cx="3846433" cy="384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aoblený obdélník 21">
            <a:extLst>
              <a:ext uri="{FF2B5EF4-FFF2-40B4-BE49-F238E27FC236}">
                <a16:creationId xmlns:a16="http://schemas.microsoft.com/office/drawing/2014/main" id="{A9B5FB69-4FBC-4AE0-8E06-CAFF8199B486}"/>
              </a:ext>
            </a:extLst>
          </p:cNvPr>
          <p:cNvSpPr/>
          <p:nvPr/>
        </p:nvSpPr>
        <p:spPr>
          <a:xfrm>
            <a:off x="4669657" y="-14834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6154" name="Picture 10" descr="Jabloň domácí | Malus domestica pěstování - ČESKÉSTAVBY.cz">
            <a:extLst>
              <a:ext uri="{FF2B5EF4-FFF2-40B4-BE49-F238E27FC236}">
                <a16:creationId xmlns:a16="http://schemas.microsoft.com/office/drawing/2014/main" id="{17823CC6-35A7-4C44-A72F-31770378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564" y="3846431"/>
            <a:ext cx="3855625" cy="301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1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JAVOR MLÉČ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026" name="Picture 2" descr="Javor mléč Acer platanoides | Blanokřídlí v Praze">
            <a:extLst>
              <a:ext uri="{FF2B5EF4-FFF2-40B4-BE49-F238E27FC236}">
                <a16:creationId xmlns:a16="http://schemas.microsoft.com/office/drawing/2014/main" id="{D50AC902-E8FE-02C6-8FFF-F4578AD81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24"/>
            <a:ext cx="8426774" cy="625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vor mléč | Pražská příroda">
            <a:extLst>
              <a:ext uri="{FF2B5EF4-FFF2-40B4-BE49-F238E27FC236}">
                <a16:creationId xmlns:a16="http://schemas.microsoft.com/office/drawing/2014/main" id="{477BF762-CD0E-730E-56C3-7ACFE08C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9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JETEL LUČNÍ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198" name="Picture 6" descr="Rada pro tento den - 27.8. | Dvojka">
            <a:extLst>
              <a:ext uri="{FF2B5EF4-FFF2-40B4-BE49-F238E27FC236}">
                <a16:creationId xmlns:a16="http://schemas.microsoft.com/office/drawing/2014/main" id="{8172CF6E-C8C1-43AD-996D-480E9E3E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7758" y="457200"/>
            <a:ext cx="4384252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erbář Wendys - Trifolium pratense - jetel luční">
            <a:extLst>
              <a:ext uri="{FF2B5EF4-FFF2-40B4-BE49-F238E27FC236}">
                <a16:creationId xmlns:a16="http://schemas.microsoft.com/office/drawing/2014/main" id="{1C4166C3-FB52-CF98-4F11-F9BC788DF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54" y="1216240"/>
            <a:ext cx="7522346" cy="56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etel luční – Výuková databáze">
            <a:extLst>
              <a:ext uri="{FF2B5EF4-FFF2-40B4-BE49-F238E27FC236}">
                <a16:creationId xmlns:a16="http://schemas.microsoft.com/office/drawing/2014/main" id="{7A0A84AE-3992-117D-5F42-83C00366D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990" y="-6659"/>
            <a:ext cx="2249010" cy="168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2">
            <a:extLst>
              <a:ext uri="{FF2B5EF4-FFF2-40B4-BE49-F238E27FC236}">
                <a16:creationId xmlns:a16="http://schemas.microsoft.com/office/drawing/2014/main" id="{C47039B6-4D31-458A-B3A7-6DF1DE102385}"/>
              </a:ext>
            </a:extLst>
          </p:cNvPr>
          <p:cNvSpPr/>
          <p:nvPr/>
        </p:nvSpPr>
        <p:spPr>
          <a:xfrm>
            <a:off x="4669657" y="0"/>
            <a:ext cx="3542792" cy="45720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b="1" dirty="0">
                <a:solidFill>
                  <a:schemeClr val="tx1"/>
                </a:solidFill>
              </a:rPr>
              <a:t>JÍROVEC MAĎAL</a:t>
            </a:r>
          </a:p>
        </p:txBody>
      </p:sp>
      <p:sp>
        <p:nvSpPr>
          <p:cNvPr id="6" name="Zaoblený obdélník 21">
            <a:extLst>
              <a:ext uri="{FF2B5EF4-FFF2-40B4-BE49-F238E27FC236}">
                <a16:creationId xmlns:a16="http://schemas.microsoft.com/office/drawing/2014/main" id="{38948799-B20E-498D-903F-5CB2BF9210B8}"/>
              </a:ext>
            </a:extLst>
          </p:cNvPr>
          <p:cNvSpPr/>
          <p:nvPr/>
        </p:nvSpPr>
        <p:spPr>
          <a:xfrm>
            <a:off x="4669657" y="0"/>
            <a:ext cx="3542795" cy="457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3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9222" name="Picture 6" descr="Kaštan koňský, Jírovec maďal ( Aesculus hippocastanum ) | Bylinná lékárna">
            <a:extLst>
              <a:ext uri="{FF2B5EF4-FFF2-40B4-BE49-F238E27FC236}">
                <a16:creationId xmlns:a16="http://schemas.microsoft.com/office/drawing/2014/main" id="{F00686CE-869A-4C33-A3FC-ED22C3455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469" y="532660"/>
            <a:ext cx="6325340" cy="63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grafie jírovec maďal - listy líc 1 | Zahrada-cs.com">
            <a:extLst>
              <a:ext uri="{FF2B5EF4-FFF2-40B4-BE49-F238E27FC236}">
                <a16:creationId xmlns:a16="http://schemas.microsoft.com/office/drawing/2014/main" id="{67F75CB3-EAEA-30EE-1EDB-A5BCBB5E8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660"/>
            <a:ext cx="5883469" cy="43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írovec maďal (Aesculus hippocastanum L.)">
            <a:extLst>
              <a:ext uri="{FF2B5EF4-FFF2-40B4-BE49-F238E27FC236}">
                <a16:creationId xmlns:a16="http://schemas.microsoft.com/office/drawing/2014/main" id="{E98AFD77-4CFB-64E0-2E4A-101B6A3F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8229"/>
            <a:ext cx="2752078" cy="19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brázek - Aesculus hippocastanum (jírovec maďal) | BioLib.cz">
            <a:extLst>
              <a:ext uri="{FF2B5EF4-FFF2-40B4-BE49-F238E27FC236}">
                <a16:creationId xmlns:a16="http://schemas.microsoft.com/office/drawing/2014/main" id="{B9812FBF-4C32-B4D0-3403-9CA64319A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977" y="4918229"/>
            <a:ext cx="3051492" cy="193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0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157</Words>
  <Application>Microsoft Office PowerPoint</Application>
  <PresentationFormat>Širokoúhlá obrazovka</PresentationFormat>
  <Paragraphs>103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Radiměřská Petra</dc:creator>
  <cp:lastModifiedBy>Radiměřská Petra</cp:lastModifiedBy>
  <cp:revision>15</cp:revision>
  <dcterms:created xsi:type="dcterms:W3CDTF">2022-03-13T15:06:38Z</dcterms:created>
  <dcterms:modified xsi:type="dcterms:W3CDTF">2024-04-21T13:35:14Z</dcterms:modified>
</cp:coreProperties>
</file>